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</p:sldIdLst>
  <p:sldSz cx="12192000" cy="6858000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8" d="100"/>
          <a:sy n="68" d="100"/>
        </p:scale>
        <p:origin x="90" y="16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/>
              <a:t>Clique para editar o estilo do subtítulo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4372959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52556502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exto e Títul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23583656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688856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46521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99337463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5" name="Espaço Reservado para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6325859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9904857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4070042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91490156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Imagem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t-BR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/>
              <a:t>Editar estilos de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5607693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t-BR"/>
              <a:t>Clique para editar o título mestre</a:t>
            </a:r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t-BR"/>
              <a:t>Editar estilos de texto Mestre</a:t>
            </a:r>
          </a:p>
          <a:p>
            <a:pPr lvl="1"/>
            <a:r>
              <a:rPr lang="pt-BR"/>
              <a:t>Segundo nível</a:t>
            </a:r>
          </a:p>
          <a:p>
            <a:pPr lvl="2"/>
            <a:r>
              <a:rPr lang="pt-BR"/>
              <a:t>Terceiro nível</a:t>
            </a:r>
          </a:p>
          <a:p>
            <a:pPr lvl="3"/>
            <a:r>
              <a:rPr lang="pt-BR"/>
              <a:t>Quarto nível</a:t>
            </a:r>
          </a:p>
          <a:p>
            <a:pPr lvl="4"/>
            <a:r>
              <a:rPr lang="pt-BR"/>
              <a:t>Quinto nível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B1DC2-7260-4156-82B2-993919B841B1}" type="datetimeFigureOut">
              <a:rPr lang="pt-BR" smtClean="0"/>
              <a:t>04/12/2016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E02099-6D59-4D0F-92A8-D888E2B942C1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5125993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t-B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ixaDeTexto 5"/>
          <p:cNvSpPr txBox="1"/>
          <p:nvPr/>
        </p:nvSpPr>
        <p:spPr>
          <a:xfrm>
            <a:off x="337625" y="5106332"/>
            <a:ext cx="11558952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dirty="0">
                <a:latin typeface="Cambria" panose="02040503050406030204" pitchFamily="18" charset="0"/>
              </a:rPr>
              <a:t>Título do trabalho</a:t>
            </a:r>
          </a:p>
        </p:txBody>
      </p:sp>
      <p:sp>
        <p:nvSpPr>
          <p:cNvPr id="7" name="CaixaDeTexto 6"/>
          <p:cNvSpPr txBox="1"/>
          <p:nvPr/>
        </p:nvSpPr>
        <p:spPr>
          <a:xfrm>
            <a:off x="7188591" y="5883906"/>
            <a:ext cx="4707986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pt-BR" sz="2000" dirty="0">
                <a:latin typeface="Cambria" panose="02040503050406030204" pitchFamily="18" charset="0"/>
              </a:rPr>
              <a:t>Autor 1 – Universidade Tal</a:t>
            </a:r>
          </a:p>
          <a:p>
            <a:pPr algn="r"/>
            <a:r>
              <a:rPr lang="pt-BR" sz="2000" dirty="0">
                <a:latin typeface="Cambria" panose="02040503050406030204" pitchFamily="18" charset="0"/>
              </a:rPr>
              <a:t>Autor 2 – Universidade Tal</a:t>
            </a:r>
          </a:p>
        </p:txBody>
      </p:sp>
      <p:sp>
        <p:nvSpPr>
          <p:cNvPr id="2" name="Retângulo 1"/>
          <p:cNvSpPr/>
          <p:nvPr/>
        </p:nvSpPr>
        <p:spPr>
          <a:xfrm>
            <a:off x="96128" y="4909625"/>
            <a:ext cx="11973951" cy="1828799"/>
          </a:xfrm>
          <a:prstGeom prst="rect">
            <a:avLst/>
          </a:prstGeom>
          <a:noFill/>
          <a:ln w="76200">
            <a:solidFill>
              <a:srgbClr val="FFC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69685400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1000" r="-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ixaDeTexto 2"/>
          <p:cNvSpPr txBox="1"/>
          <p:nvPr/>
        </p:nvSpPr>
        <p:spPr>
          <a:xfrm>
            <a:off x="1223887" y="2701220"/>
            <a:ext cx="9791114" cy="11387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dirty="0">
                <a:latin typeface="Cambria" panose="02040503050406030204" pitchFamily="18" charset="0"/>
              </a:rPr>
              <a:t>Conteúdo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pt-BR" sz="2500" dirty="0">
                <a:latin typeface="Cambria" panose="02040503050406030204" pitchFamily="18" charset="0"/>
              </a:rPr>
              <a:t>Conteúdo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pt-BR" dirty="0"/>
          </a:p>
        </p:txBody>
      </p:sp>
      <p:sp>
        <p:nvSpPr>
          <p:cNvPr id="4" name="CaixaDeTexto 3"/>
          <p:cNvSpPr txBox="1"/>
          <p:nvPr/>
        </p:nvSpPr>
        <p:spPr>
          <a:xfrm>
            <a:off x="1223888" y="323557"/>
            <a:ext cx="811705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b="1" dirty="0">
                <a:latin typeface="Cambria" panose="02040503050406030204" pitchFamily="18" charset="0"/>
              </a:rPr>
              <a:t>Título </a:t>
            </a:r>
          </a:p>
        </p:txBody>
      </p:sp>
      <p:sp>
        <p:nvSpPr>
          <p:cNvPr id="5" name="CaixaDeTexto 4"/>
          <p:cNvSpPr txBox="1"/>
          <p:nvPr/>
        </p:nvSpPr>
        <p:spPr>
          <a:xfrm>
            <a:off x="1223887" y="1743221"/>
            <a:ext cx="8117059" cy="63094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pt-BR" sz="3500" dirty="0">
                <a:latin typeface="Cambria" panose="02040503050406030204" pitchFamily="18" charset="0"/>
              </a:rPr>
              <a:t>Conteúdo</a:t>
            </a:r>
            <a:r>
              <a:rPr lang="pt-BR" sz="3500" b="1" dirty="0">
                <a:latin typeface="Cambria" panose="02040503050406030204" pitchFamily="18" charset="0"/>
              </a:rPr>
              <a:t> </a:t>
            </a:r>
          </a:p>
        </p:txBody>
      </p:sp>
    </p:spTree>
    <p:extLst>
      <p:ext uri="{BB962C8B-B14F-4D97-AF65-F5344CB8AC3E}">
        <p14:creationId xmlns:p14="http://schemas.microsoft.com/office/powerpoint/2010/main" val="1394566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o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35</TotalTime>
  <Words>17</Words>
  <Application>Microsoft Office PowerPoint</Application>
  <PresentationFormat>Widescreen</PresentationFormat>
  <Paragraphs>7</Paragraphs>
  <Slides>2</Slides>
  <Notes>0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Cambria</vt:lpstr>
      <vt:lpstr>Tema do Office</vt:lpstr>
      <vt:lpstr>Apresentação do PowerPoint</vt:lpstr>
      <vt:lpstr>Apresentação do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Hamilton Tabosa</dc:creator>
  <cp:lastModifiedBy>Hamilton Tabosa</cp:lastModifiedBy>
  <cp:revision>7</cp:revision>
  <dcterms:created xsi:type="dcterms:W3CDTF">2016-12-01T02:24:39Z</dcterms:created>
  <dcterms:modified xsi:type="dcterms:W3CDTF">2016-12-05T01:23:32Z</dcterms:modified>
</cp:coreProperties>
</file>