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2399288" cy="39600188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353" autoAdjust="0"/>
    <p:restoredTop sz="98129" autoAdjust="0"/>
  </p:normalViewPr>
  <p:slideViewPr>
    <p:cSldViewPr snapToGrid="0">
      <p:cViewPr>
        <p:scale>
          <a:sx n="30" d="100"/>
          <a:sy n="30" d="100"/>
        </p:scale>
        <p:origin x="-852" y="468"/>
      </p:cViewPr>
      <p:guideLst>
        <p:guide orient="horz" pos="12472"/>
        <p:guide pos="10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430000" y="6480720"/>
            <a:ext cx="27538920" cy="13786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680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619640" y="9266400"/>
            <a:ext cx="29158920" cy="10955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619640" y="21263040"/>
            <a:ext cx="29158920" cy="10955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430000" y="6480720"/>
            <a:ext cx="27538920" cy="13786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680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619640" y="9266400"/>
            <a:ext cx="14229360" cy="10955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6560720" y="9266400"/>
            <a:ext cx="14229360" cy="10955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16560720" y="21263040"/>
            <a:ext cx="14229360" cy="10955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1619640" y="21263040"/>
            <a:ext cx="14229360" cy="10955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430000" y="6480720"/>
            <a:ext cx="27538920" cy="13786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680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619640" y="9266400"/>
            <a:ext cx="29158920" cy="22967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619640" y="9266400"/>
            <a:ext cx="29158920" cy="22967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6" name="Imagem 35"/>
          <p:cNvPicPr/>
          <p:nvPr/>
        </p:nvPicPr>
        <p:blipFill>
          <a:blip r:embed="rId2"/>
          <a:stretch/>
        </p:blipFill>
        <p:spPr>
          <a:xfrm>
            <a:off x="1805760" y="9266040"/>
            <a:ext cx="28785960" cy="22967640"/>
          </a:xfrm>
          <a:prstGeom prst="rect">
            <a:avLst/>
          </a:prstGeom>
          <a:ln>
            <a:noFill/>
          </a:ln>
        </p:spPr>
      </p:pic>
      <p:pic>
        <p:nvPicPr>
          <p:cNvPr id="37" name="Imagem 36"/>
          <p:cNvPicPr/>
          <p:nvPr/>
        </p:nvPicPr>
        <p:blipFill>
          <a:blip r:embed="rId2"/>
          <a:stretch/>
        </p:blipFill>
        <p:spPr>
          <a:xfrm>
            <a:off x="1805760" y="9266040"/>
            <a:ext cx="28785960" cy="22967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430000" y="6480720"/>
            <a:ext cx="27538920" cy="13786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680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619640" y="9266400"/>
            <a:ext cx="29158920" cy="2296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P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430000" y="6480720"/>
            <a:ext cx="27538920" cy="13786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680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619640" y="9266400"/>
            <a:ext cx="29158920" cy="22967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430000" y="6480720"/>
            <a:ext cx="27538920" cy="13786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680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619640" y="9266400"/>
            <a:ext cx="14229360" cy="22967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16560720" y="9266400"/>
            <a:ext cx="14229360" cy="22967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430000" y="6480720"/>
            <a:ext cx="27538920" cy="13786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680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2430000" y="6480720"/>
            <a:ext cx="27538920" cy="63905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P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430000" y="6480720"/>
            <a:ext cx="27538920" cy="13786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680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619640" y="9266400"/>
            <a:ext cx="14229360" cy="10955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619640" y="21263040"/>
            <a:ext cx="14229360" cy="10955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16560720" y="9266400"/>
            <a:ext cx="14229360" cy="22967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2430000" y="6480720"/>
            <a:ext cx="27538920" cy="13786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680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619640" y="9266400"/>
            <a:ext cx="14229360" cy="2296764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6560720" y="9266400"/>
            <a:ext cx="14229360" cy="10955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6560720" y="21263040"/>
            <a:ext cx="14229360" cy="10955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2430000" y="6480720"/>
            <a:ext cx="27538920" cy="13786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680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619640" y="9266400"/>
            <a:ext cx="14229360" cy="10955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6560720" y="9266400"/>
            <a:ext cx="14229360" cy="10955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1619640" y="21263040"/>
            <a:ext cx="29158920" cy="10955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991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430000" y="6480720"/>
            <a:ext cx="27538920" cy="1378620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pt-BR" sz="2126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Clique para editar o título mestre</a:t>
            </a:r>
            <a:endParaRPr lang="pt-BR" sz="6809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dt"/>
          </p:nvPr>
        </p:nvSpPr>
        <p:spPr>
          <a:xfrm>
            <a:off x="2227320" y="36703440"/>
            <a:ext cx="7289640" cy="2108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PT" sz="425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03-10-2016</a:t>
            </a:r>
            <a:endParaRPr lang="pt-P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10732320" y="36703440"/>
            <a:ext cx="10934280" cy="2108160"/>
          </a:xfrm>
          <a:prstGeom prst="rect">
            <a:avLst/>
          </a:prstGeom>
        </p:spPr>
        <p:txBody>
          <a:bodyPr anchor="ctr"/>
          <a:lstStyle/>
          <a:p>
            <a:endParaRPr lang="pt-P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22881960" y="36703440"/>
            <a:ext cx="7289640" cy="210816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8429FCB-BF93-4FB1-BB6D-5167D0CD5A28}" type="slidenum">
              <a:rPr lang="pt-PT" sz="425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‹nº›</a:t>
            </a:fld>
            <a:endParaRPr lang="pt-P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32871600" y="0"/>
            <a:ext cx="13029840" cy="3327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pt-PT" sz="66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pt-PT" sz="6600" b="1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Tamanho da fonte do cabeçalho: </a:t>
            </a:r>
            <a:r>
              <a:rPr lang="pt-PT" sz="66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caso necessário, reduzir para caber no quadro.</a:t>
            </a:r>
          </a:p>
          <a:p>
            <a:pPr>
              <a:lnSpc>
                <a:spcPct val="100000"/>
              </a:lnSpc>
            </a:pPr>
            <a:endParaRPr lang="pt-PT" sz="6600" spc="-1" dirty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pt-PT" sz="66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Serão aceitos trabalhos com até cinco autores.</a:t>
            </a:r>
            <a:endParaRPr lang="pt-PT" sz="6809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PT" sz="66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 </a:t>
            </a:r>
            <a:endParaRPr lang="pt-PT" sz="6809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PT" sz="6600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A </a:t>
            </a:r>
            <a:r>
              <a:rPr lang="pt-PT" sz="6600" spc="-1" dirty="0">
                <a:uFill>
                  <a:solidFill>
                    <a:srgbClr val="FFFFFF"/>
                  </a:solidFill>
                </a:uFill>
                <a:latin typeface="Calibri"/>
              </a:rPr>
              <a:t>introdução deve conter uma breve contextualização e delimitação do tema, além de uma justificativa.</a:t>
            </a:r>
          </a:p>
          <a:p>
            <a:endParaRPr lang="pt-PT" sz="6600" b="1" strike="noStrike" spc="-1" dirty="0">
              <a:uFill>
                <a:solidFill>
                  <a:srgbClr val="FFFFFF"/>
                </a:solidFill>
              </a:uFill>
              <a:latin typeface="Calibri"/>
            </a:endParaRPr>
          </a:p>
          <a:p>
            <a:r>
              <a:rPr lang="pt-PT" sz="6600" b="1" spc="-1" dirty="0">
                <a:uFill>
                  <a:solidFill>
                    <a:srgbClr val="FFFFFF"/>
                  </a:solidFill>
                </a:uFill>
                <a:latin typeface="Calibri"/>
              </a:rPr>
              <a:t>Obs</a:t>
            </a:r>
            <a:r>
              <a:rPr lang="pt-PT" sz="6600" b="1" spc="-1" dirty="0" smtClean="0">
                <a:uFill>
                  <a:solidFill>
                    <a:srgbClr val="FFFFFF"/>
                  </a:solidFill>
                </a:uFill>
                <a:latin typeface="Calibri"/>
              </a:rPr>
              <a:t>.: </a:t>
            </a:r>
            <a:r>
              <a:rPr lang="pt-PT" sz="6600" b="0" strike="noStrike" spc="-1" dirty="0">
                <a:uFill>
                  <a:solidFill>
                    <a:srgbClr val="FFFFFF"/>
                  </a:solidFill>
                </a:uFill>
                <a:latin typeface="Calibri"/>
              </a:rPr>
              <a:t>Em caso de dúvidas, consultar </a:t>
            </a:r>
            <a:r>
              <a:rPr lang="pt-PT" sz="6600" spc="-1" dirty="0">
                <a:uFill>
                  <a:solidFill>
                    <a:srgbClr val="FFFFFF"/>
                  </a:solidFill>
                </a:uFill>
                <a:latin typeface="Calibri"/>
              </a:rPr>
              <a:t>as recomendações da NBR 15437/2006 da ABNT.</a:t>
            </a:r>
          </a:p>
          <a:p>
            <a:pPr>
              <a:lnSpc>
                <a:spcPct val="100000"/>
              </a:lnSpc>
            </a:pPr>
            <a:endParaRPr lang="pt-PT" sz="66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pt-PT" sz="66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pt-PT" sz="6600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pt-PT" sz="6809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t-PT" sz="6809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8562444" y="906170"/>
            <a:ext cx="22772055" cy="2559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PT" sz="9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 panose="02040503050406030204" pitchFamily="18" charset="0"/>
                <a:ea typeface="Verdana"/>
              </a:rPr>
              <a:t>TÍTULO</a:t>
            </a:r>
            <a:endParaRPr lang="pt-PT" sz="9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mbria" panose="02040503050406030204" pitchFamily="18" charset="0"/>
            </a:endParaRPr>
          </a:p>
          <a:p>
            <a:pPr>
              <a:lnSpc>
                <a:spcPct val="100000"/>
              </a:lnSpc>
            </a:pPr>
            <a:r>
              <a:rPr lang="pt-PT" sz="7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 panose="02040503050406030204" pitchFamily="18" charset="0"/>
                <a:ea typeface="Verdana"/>
              </a:rPr>
              <a:t>SUBTÍTULO</a:t>
            </a:r>
            <a:endParaRPr lang="pt-P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mbria" panose="020405030504060302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887278" y="10660032"/>
            <a:ext cx="1335033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endParaRPr lang="pt-BR" sz="5000" dirty="0"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862480" y="30523725"/>
            <a:ext cx="13350335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endParaRPr lang="pt-BR" sz="5000" dirty="0"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4" name="CaixaDeTexto 53"/>
          <p:cNvSpPr txBox="1"/>
          <p:nvPr/>
        </p:nvSpPr>
        <p:spPr>
          <a:xfrm>
            <a:off x="18049113" y="10660032"/>
            <a:ext cx="1335033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endParaRPr lang="pt-BR" sz="5000" dirty="0"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7" name="CaixaDeTexto 56"/>
          <p:cNvSpPr txBox="1"/>
          <p:nvPr/>
        </p:nvSpPr>
        <p:spPr>
          <a:xfrm>
            <a:off x="17984164" y="20814124"/>
            <a:ext cx="1335033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endParaRPr lang="pt-BR" sz="5000" dirty="0"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" name="CaixaDeTexto 58"/>
          <p:cNvSpPr txBox="1"/>
          <p:nvPr/>
        </p:nvSpPr>
        <p:spPr>
          <a:xfrm>
            <a:off x="18049114" y="30508663"/>
            <a:ext cx="1335033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Elemento opcional, conforme </a:t>
            </a:r>
            <a:r>
              <a:rPr lang="pt-PT" sz="5400" spc="-1" dirty="0">
                <a:uFill>
                  <a:solidFill>
                    <a:srgbClr val="FFFFFF"/>
                  </a:solidFill>
                </a:uFill>
                <a:latin typeface="Calibri"/>
              </a:rPr>
              <a:t>a NBR 15437/2006 da ABNT. </a:t>
            </a:r>
          </a:p>
          <a:p>
            <a:pPr algn="just"/>
            <a:r>
              <a:rPr lang="pt-PT" sz="5400" spc="-1" dirty="0">
                <a:uFill>
                  <a:solidFill>
                    <a:srgbClr val="FFFFFF"/>
                  </a:solidFill>
                </a:uFill>
                <a:latin typeface="Calibri"/>
              </a:rPr>
              <a:t>Se optar por utilizar esta seção, consultar a NBR 6023/2002 da ABNT.</a:t>
            </a:r>
          </a:p>
          <a:p>
            <a:pPr algn="just"/>
            <a:endParaRPr lang="pt-BR" sz="5000" dirty="0"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37216080"/>
            <a:ext cx="32400000" cy="2384108"/>
          </a:xfrm>
          <a:prstGeom prst="rect">
            <a:avLst/>
          </a:prstGeom>
          <a:gradFill flip="none" rotWithShape="1">
            <a:gsLst>
              <a:gs pos="0">
                <a:srgbClr val="FFCC00">
                  <a:tint val="66000"/>
                  <a:satMod val="160000"/>
                </a:srgbClr>
              </a:gs>
              <a:gs pos="50000">
                <a:srgbClr val="FFCC00">
                  <a:tint val="44500"/>
                  <a:satMod val="160000"/>
                </a:srgb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ustomShape 2"/>
          <p:cNvSpPr/>
          <p:nvPr/>
        </p:nvSpPr>
        <p:spPr>
          <a:xfrm>
            <a:off x="9541810" y="4086337"/>
            <a:ext cx="21792689" cy="2559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pt-PT" sz="6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 panose="02040503050406030204" pitchFamily="18" charset="0"/>
                <a:ea typeface="Verdana"/>
              </a:rPr>
              <a:t>Autor 1  - Universidade... </a:t>
            </a:r>
            <a:endParaRPr lang="pt-PT" sz="60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mbria" panose="02040503050406030204" pitchFamily="18" charset="0"/>
              <a:ea typeface="Verdana"/>
            </a:endParaRPr>
          </a:p>
          <a:p>
            <a:pPr algn="r">
              <a:lnSpc>
                <a:spcPct val="100000"/>
              </a:lnSpc>
            </a:pPr>
            <a:r>
              <a:rPr lang="pt-PT" sz="6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 panose="02040503050406030204" pitchFamily="18" charset="0"/>
                <a:ea typeface="Verdana"/>
              </a:rPr>
              <a:t>Autor </a:t>
            </a:r>
            <a:r>
              <a:rPr lang="pt-PT" sz="6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 panose="02040503050406030204" pitchFamily="18" charset="0"/>
                <a:ea typeface="Verdana"/>
              </a:rPr>
              <a:t>2 - </a:t>
            </a:r>
            <a:r>
              <a:rPr lang="pt-PT" sz="6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 panose="02040503050406030204" pitchFamily="18" charset="0"/>
                <a:ea typeface="Verdana"/>
              </a:rPr>
              <a:t>Universidade... </a:t>
            </a:r>
            <a:endParaRPr lang="pt-PT" sz="60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mbria" panose="02040503050406030204" pitchFamily="18" charset="0"/>
              <a:ea typeface="Verdana"/>
            </a:endParaRPr>
          </a:p>
          <a:p>
            <a:pPr algn="r">
              <a:lnSpc>
                <a:spcPct val="100000"/>
              </a:lnSpc>
            </a:pPr>
            <a:endParaRPr lang="pt-P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mbria" panose="02040503050406030204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8260976" y="546365"/>
            <a:ext cx="23704924" cy="5372100"/>
          </a:xfrm>
          <a:prstGeom prst="rect">
            <a:avLst/>
          </a:prstGeom>
          <a:noFill/>
          <a:ln w="228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: Cantos Arredondados 7"/>
          <p:cNvSpPr/>
          <p:nvPr/>
        </p:nvSpPr>
        <p:spPr>
          <a:xfrm>
            <a:off x="4379031" y="8667312"/>
            <a:ext cx="7763890" cy="134612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5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 panose="02040503050406030204" pitchFamily="18" charset="0"/>
                <a:ea typeface="Verdana"/>
              </a:rPr>
              <a:t>INTRODUÇÃO</a:t>
            </a:r>
            <a:endParaRPr lang="pt-BR" sz="5000" dirty="0">
              <a:latin typeface="Cambria" panose="02040503050406030204" pitchFamily="18" charset="0"/>
            </a:endParaRPr>
          </a:p>
        </p:txBody>
      </p:sp>
      <p:sp>
        <p:nvSpPr>
          <p:cNvPr id="33" name="Retângulo: Cantos Arredondados 32"/>
          <p:cNvSpPr/>
          <p:nvPr/>
        </p:nvSpPr>
        <p:spPr>
          <a:xfrm>
            <a:off x="4223722" y="18662629"/>
            <a:ext cx="7622177" cy="159088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5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 panose="02040503050406030204" pitchFamily="18" charset="0"/>
                <a:ea typeface="Verdana"/>
              </a:rPr>
              <a:t>QUESTÕES DA PESQUISA</a:t>
            </a:r>
            <a:endParaRPr lang="pt-BR" sz="5000" dirty="0">
              <a:latin typeface="Cambria" panose="02040503050406030204" pitchFamily="18" charset="0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1359642" y="20947449"/>
            <a:ext cx="1335033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xxxxxxxxxx</a:t>
            </a:r>
            <a:r>
              <a:rPr lang="pt-BR" sz="5000" dirty="0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5000" dirty="0" err="1">
                <a:latin typeface="Cambria" panose="020405030504060302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Xxxxxxxx</a:t>
            </a:r>
            <a:endParaRPr lang="pt-BR" sz="5000" dirty="0"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5" name="Retângulo: Cantos Arredondados 34"/>
          <p:cNvSpPr/>
          <p:nvPr/>
        </p:nvSpPr>
        <p:spPr>
          <a:xfrm>
            <a:off x="4329951" y="28134738"/>
            <a:ext cx="7862050" cy="159088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5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 panose="02040503050406030204" pitchFamily="18" charset="0"/>
                <a:ea typeface="Verdana"/>
              </a:rPr>
              <a:t>OBJETIVOS DA PESQUISA</a:t>
            </a:r>
            <a:endParaRPr lang="pt-BR" sz="5000" dirty="0">
              <a:latin typeface="Cambria" panose="02040503050406030204" pitchFamily="18" charset="0"/>
            </a:endParaRPr>
          </a:p>
        </p:txBody>
      </p:sp>
      <p:sp>
        <p:nvSpPr>
          <p:cNvPr id="36" name="Retângulo: Cantos Arredondados 35"/>
          <p:cNvSpPr/>
          <p:nvPr/>
        </p:nvSpPr>
        <p:spPr>
          <a:xfrm>
            <a:off x="20264093" y="8501194"/>
            <a:ext cx="8920378" cy="1512238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5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 panose="02040503050406030204" pitchFamily="18" charset="0"/>
                <a:ea typeface="Verdana"/>
              </a:rPr>
              <a:t>PERCURSO METODOLÓGICO</a:t>
            </a:r>
            <a:endParaRPr lang="pt-BR" sz="5000" dirty="0">
              <a:latin typeface="Cambria" panose="02040503050406030204" pitchFamily="18" charset="0"/>
            </a:endParaRPr>
          </a:p>
        </p:txBody>
      </p:sp>
      <p:sp>
        <p:nvSpPr>
          <p:cNvPr id="37" name="Retângulo: Cantos Arredondados 36"/>
          <p:cNvSpPr/>
          <p:nvPr/>
        </p:nvSpPr>
        <p:spPr>
          <a:xfrm>
            <a:off x="20264093" y="18662629"/>
            <a:ext cx="8544485" cy="159088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5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 panose="02040503050406030204" pitchFamily="18" charset="0"/>
                <a:ea typeface="Verdana"/>
              </a:rPr>
              <a:t>DISCUSSÕES E RESULTADOS</a:t>
            </a:r>
            <a:endParaRPr lang="pt-BR" sz="5000" dirty="0">
              <a:latin typeface="Cambria" panose="02040503050406030204" pitchFamily="18" charset="0"/>
            </a:endParaRPr>
          </a:p>
        </p:txBody>
      </p:sp>
      <p:sp>
        <p:nvSpPr>
          <p:cNvPr id="46" name="Retângulo: Cantos Arredondados 45"/>
          <p:cNvSpPr/>
          <p:nvPr/>
        </p:nvSpPr>
        <p:spPr>
          <a:xfrm>
            <a:off x="20527178" y="28134738"/>
            <a:ext cx="7862050" cy="159088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50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mbria" panose="02040503050406030204" pitchFamily="18" charset="0"/>
                <a:ea typeface="Verdana"/>
              </a:rPr>
              <a:t>REFERÊNCIAS</a:t>
            </a:r>
            <a:endParaRPr lang="pt-BR" sz="5000" dirty="0">
              <a:latin typeface="Cambria" panose="020405030504060302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59" y="546365"/>
            <a:ext cx="7753350" cy="537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rtlCol="0" anchor="ctr"/>
      <a:lstStyle>
        <a:defPPr>
          <a:defRPr sz="5000" b="1" spc="-1" dirty="0" smtClean="0">
            <a:solidFill>
              <a:srgbClr val="000000"/>
            </a:solidFill>
            <a:uFill>
              <a:solidFill>
                <a:srgbClr val="FFFFFF"/>
              </a:solidFill>
            </a:uFill>
            <a:latin typeface="Cambria" panose="02040503050406030204" pitchFamily="18" charset="0"/>
            <a:ea typeface="Verdan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210</Words>
  <Application>Microsoft Office PowerPoint</Application>
  <PresentationFormat>Personalizar</PresentationFormat>
  <Paragraphs>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Apresentação do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Silvana</dc:creator>
  <cp:lastModifiedBy>Giovanna</cp:lastModifiedBy>
  <cp:revision>15</cp:revision>
  <dcterms:created xsi:type="dcterms:W3CDTF">2016-10-03T14:52:43Z</dcterms:created>
  <dcterms:modified xsi:type="dcterms:W3CDTF">2017-05-31T16:51:53Z</dcterms:modified>
  <dc:language>pt-PT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HP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Personalizar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